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3" r:id="rId2"/>
    <p:sldId id="284" r:id="rId3"/>
    <p:sldId id="285" r:id="rId4"/>
    <p:sldId id="286" r:id="rId5"/>
    <p:sldId id="288" r:id="rId6"/>
    <p:sldId id="287" r:id="rId7"/>
    <p:sldId id="293" r:id="rId8"/>
    <p:sldId id="289" r:id="rId9"/>
    <p:sldId id="290" r:id="rId10"/>
    <p:sldId id="291" r:id="rId11"/>
    <p:sldId id="292" r:id="rId12"/>
    <p:sldId id="294" r:id="rId13"/>
    <p:sldId id="296" r:id="rId14"/>
    <p:sldId id="295" r:id="rId15"/>
    <p:sldId id="297" r:id="rId16"/>
    <p:sldId id="298" r:id="rId17"/>
    <p:sldId id="299" r:id="rId18"/>
    <p:sldId id="300" r:id="rId19"/>
    <p:sldId id="305" r:id="rId20"/>
    <p:sldId id="306" r:id="rId21"/>
    <p:sldId id="301" r:id="rId22"/>
    <p:sldId id="302" r:id="rId23"/>
    <p:sldId id="303" r:id="rId24"/>
    <p:sldId id="304" r:id="rId25"/>
    <p:sldId id="307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7" autoAdjust="0"/>
    <p:restoredTop sz="93333" autoAdjust="0"/>
  </p:normalViewPr>
  <p:slideViewPr>
    <p:cSldViewPr snapToGrid="0">
      <p:cViewPr>
        <p:scale>
          <a:sx n="75" d="100"/>
          <a:sy n="75" d="100"/>
        </p:scale>
        <p:origin x="9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4C29-C830-4B9E-A1E4-B5E2AE1D786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1AE8A-4ED6-411D-A727-C223135B0E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D079F-9CBD-C115-C95A-CE045AC3B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7FA5A-808D-3285-3559-A2C06939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A879B-384B-3131-E9B8-B9EC16A6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41B54-39E3-3597-5D33-8DA55B3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75357-9DCD-2988-4A8B-C1517BD2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0C413-90F9-08D9-7079-1725DD4E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7DD7F1-D718-AA4D-7703-74F7BC493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28168-DE55-C99A-D03A-87301328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ED0AD-5C26-F370-6C44-CF9252DE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D7CDC8-3010-F63C-F3F9-9E2180D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3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C7ADE9-9A1C-57ED-2171-4A620A011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ECEB99-D9E2-B668-665D-3399F998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C35F1-1305-5F9E-20E6-985E1073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78728-9DA0-A44D-4D16-53A746CC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C23C8-F2D6-0FE1-C1AF-BC0D887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84D53-A44C-B375-A7E7-6BC577FE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54207-06E7-2356-7508-1C4DD3D1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16A0B-459A-05DA-9845-4D95A7F7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40623-4979-9356-1FD4-5F23EE34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BADA6-FAEF-BA1C-AEC6-491B94B9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293F2-160D-114D-6DEC-CC62B98A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95ACE1-F94E-8C16-9FE2-4F0A980DA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CAF41-161A-79A0-71A2-6D3D8AF6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35D4B-5978-0BEB-1C71-51F45E3F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CBF6D-0964-B4F9-B7D4-9AED06DE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AA4F1-F99B-EB3E-D667-0A5DE114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61C12-98D0-47C5-EDC8-6A175A97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873C7-0EE5-043C-6723-14B12753D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77D125-D16F-4458-511F-F900A8F6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586B0-C9E1-99D6-FA5D-BEB43B8B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F422D9-24D7-26DC-32D7-72D06E41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89A08-3ECB-440D-D972-CAB88804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C8961B-373B-9004-16D3-2D3638B41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8C2DFF-41B9-6A09-A9D1-969D2D66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930DD3-7450-68B4-2091-FF0C80ACC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C4C41B-3AFD-61FE-CE88-2EEE9C2D1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6B1B9-D7CF-28E1-BB5C-D931101D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9B6781-B790-9063-1631-98D3EFF7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8DA8CC-A158-CBD8-E587-5EB9E16D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E0E9E-E5B9-EE05-33DC-F3F2EEE4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262C0C-9305-9979-95B9-53E968AC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3ED9-E333-114E-B3F7-9799C9B7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52353C-F5D5-DFB3-A161-1BE652D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469B00-59EC-E508-A5C9-24DF99A3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13B736-FBB2-F39A-BB0C-6D9CBF8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B481D4-21FC-0A58-722A-E03FB0A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1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757C-0683-6442-1B4C-F94BE6CC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189E9-98E5-545A-A1E3-9CCA6D38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5BE47-EE77-99A6-1FCE-CDC7728EB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6F3804-5F8D-7D1F-E7EA-A39A4EBF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4A04E8-02DD-9B0B-9ACB-90700161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0643EF-3547-464E-849E-FF2FB1B9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3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614C-A496-0A0B-DACF-8C388C81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F6AE24-3BE6-3CDA-3BF7-C8199975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4CCCA1-C602-F489-C9C6-7030D986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61DC7-0F2C-D9B4-3B8C-C0919D7E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3FBD40-E331-73E3-5008-4A661DB0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0745B5-57DF-7FA5-7B0C-9345A2B8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F66B92-23BA-0A0E-C192-5343A4AE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ACE550-1BDA-E16D-DCDE-CD3C0688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C0CA0B-162F-1AEA-B3D4-E9C871F8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D73E68-64D3-668D-CE2E-DA423988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11B848-2D14-703A-A7E8-EBF642BC3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92CF91B4-F937-3934-CBDD-3317ADEEE4C4}"/>
              </a:ext>
            </a:extLst>
          </p:cNvPr>
          <p:cNvGrpSpPr/>
          <p:nvPr/>
        </p:nvGrpSpPr>
        <p:grpSpPr>
          <a:xfrm>
            <a:off x="2076101" y="1684311"/>
            <a:ext cx="8039797" cy="2849685"/>
            <a:chOff x="2076101" y="1684311"/>
            <a:chExt cx="8039797" cy="284968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5CBA854-847A-46A6-68C2-98064A16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6101" y="2324004"/>
              <a:ext cx="8039797" cy="2209992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173632E-8E98-3222-708C-285B531DEF1F}"/>
                </a:ext>
              </a:extLst>
            </p:cNvPr>
            <p:cNvSpPr txBox="1"/>
            <p:nvPr/>
          </p:nvSpPr>
          <p:spPr>
            <a:xfrm>
              <a:off x="2487559" y="1684311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Sediment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Data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939" y="1967948"/>
              <a:ext cx="353170" cy="84496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3638384" y="2783292"/>
              <a:ext cx="307451" cy="218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6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6F2A4CDE-D772-F223-F4E9-9307CAF4FF52}"/>
              </a:ext>
            </a:extLst>
          </p:cNvPr>
          <p:cNvGrpSpPr/>
          <p:nvPr/>
        </p:nvGrpSpPr>
        <p:grpSpPr>
          <a:xfrm>
            <a:off x="510074" y="853440"/>
            <a:ext cx="10745131" cy="5128704"/>
            <a:chOff x="510074" y="853440"/>
            <a:chExt cx="10745131" cy="512870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755D2A77-DC9D-0FD1-4BE5-03C9B2045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074" y="853440"/>
              <a:ext cx="10745131" cy="512870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2236967" y="5757187"/>
              <a:ext cx="1075193" cy="1965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3506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173632E-8E98-3222-708C-285B531DEF1F}"/>
              </a:ext>
            </a:extLst>
          </p:cNvPr>
          <p:cNvSpPr txBox="1"/>
          <p:nvPr/>
        </p:nvSpPr>
        <p:spPr>
          <a:xfrm>
            <a:off x="191620" y="1465994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Texto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8E69DC74-1B69-19E6-05F7-596C2B01D4D3}"/>
              </a:ext>
            </a:extLst>
          </p:cNvPr>
          <p:cNvGrpSpPr/>
          <p:nvPr/>
        </p:nvGrpSpPr>
        <p:grpSpPr>
          <a:xfrm>
            <a:off x="709572" y="521110"/>
            <a:ext cx="10222588" cy="5815780"/>
            <a:chOff x="709572" y="521110"/>
            <a:chExt cx="10222588" cy="581578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8E80C83-87E2-5619-8F4C-A9E650FC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572" y="521110"/>
              <a:ext cx="7438747" cy="443172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4929367" y="1111499"/>
              <a:ext cx="861833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3A8E3069-9F85-F0D1-7370-F1A924230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3293" y="3017294"/>
              <a:ext cx="4688867" cy="3319596"/>
            </a:xfrm>
            <a:prstGeom prst="rect">
              <a:avLst/>
            </a:prstGeom>
          </p:spPr>
        </p:pic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>
              <a:off x="5791200" y="1261711"/>
              <a:ext cx="1097280" cy="2009809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497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47E1B78-6134-8A0B-8275-F65F66DC9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829" y="1114425"/>
            <a:ext cx="6146182" cy="4351338"/>
          </a:xfr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71C9F53E-D8AC-7B7F-9328-1812D13F6F63}"/>
              </a:ext>
            </a:extLst>
          </p:cNvPr>
          <p:cNvGrpSpPr/>
          <p:nvPr/>
        </p:nvGrpSpPr>
        <p:grpSpPr>
          <a:xfrm>
            <a:off x="3242144" y="1553719"/>
            <a:ext cx="7432353" cy="2213161"/>
            <a:chOff x="3242144" y="1553719"/>
            <a:chExt cx="7432353" cy="2213161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0D5D33E2-BA5E-028C-96E9-9830FB9318D4}"/>
                </a:ext>
              </a:extLst>
            </p:cNvPr>
            <p:cNvSpPr/>
            <p:nvPr/>
          </p:nvSpPr>
          <p:spPr>
            <a:xfrm>
              <a:off x="3242144" y="1553719"/>
              <a:ext cx="212256" cy="2141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3D6469D-49E6-2EA5-AB7C-B7350D0C3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8062" y="2379920"/>
              <a:ext cx="3406435" cy="1386960"/>
            </a:xfrm>
            <a:prstGeom prst="rect">
              <a:avLst/>
            </a:prstGeom>
          </p:spPr>
        </p:pic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4620B53A-B02A-B9CF-4DC6-4A6DA30A0E08}"/>
                </a:ext>
              </a:extLst>
            </p:cNvPr>
            <p:cNvCxnSpPr>
              <a:cxnSpLocks/>
            </p:cNvCxnSpPr>
            <p:nvPr/>
          </p:nvCxnSpPr>
          <p:spPr>
            <a:xfrm>
              <a:off x="3458063" y="1722120"/>
              <a:ext cx="3809999" cy="186436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EA82B96-BBF2-D383-AAEC-D12DFA303033}"/>
                </a:ext>
              </a:extLst>
            </p:cNvPr>
            <p:cNvSpPr/>
            <p:nvPr/>
          </p:nvSpPr>
          <p:spPr>
            <a:xfrm>
              <a:off x="7318856" y="3479419"/>
              <a:ext cx="3267863" cy="1985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129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8E35E067-B302-6DCD-35A6-D7585677E58A}"/>
              </a:ext>
            </a:extLst>
          </p:cNvPr>
          <p:cNvGrpSpPr/>
          <p:nvPr/>
        </p:nvGrpSpPr>
        <p:grpSpPr>
          <a:xfrm>
            <a:off x="2544772" y="925613"/>
            <a:ext cx="7102455" cy="5006774"/>
            <a:chOff x="2544772" y="925613"/>
            <a:chExt cx="7102455" cy="500677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08B096B-EF66-6F6A-5DEB-EEBD00E6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4772" y="925613"/>
              <a:ext cx="7102455" cy="5006774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2564208" y="4957319"/>
              <a:ext cx="1520112" cy="3462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174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74599DA3-72FB-1C85-369A-D4CD36627AEE}"/>
              </a:ext>
            </a:extLst>
          </p:cNvPr>
          <p:cNvGrpSpPr/>
          <p:nvPr/>
        </p:nvGrpSpPr>
        <p:grpSpPr>
          <a:xfrm>
            <a:off x="149036" y="915128"/>
            <a:ext cx="12042964" cy="4991533"/>
            <a:chOff x="149036" y="915128"/>
            <a:chExt cx="12042964" cy="499153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E722A39C-F22A-3A99-7D65-191928F99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14777" y="1029437"/>
              <a:ext cx="4877223" cy="4762913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1893B76-4C22-179F-3475-C94B2EF80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036" y="915128"/>
              <a:ext cx="7064352" cy="4991533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3196" y="1970279"/>
              <a:ext cx="6919753" cy="1026921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8891104" y="1970279"/>
              <a:ext cx="771056" cy="36278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E013C1F7-3BB9-75F9-F9EC-A67D88399937}"/>
                </a:ext>
              </a:extLst>
            </p:cNvPr>
            <p:cNvSpPr/>
            <p:nvPr/>
          </p:nvSpPr>
          <p:spPr>
            <a:xfrm>
              <a:off x="1437517" y="1716279"/>
              <a:ext cx="771056" cy="320116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913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02B1FE2-3697-8FAF-AD08-06B7A1A0C9F4}"/>
              </a:ext>
            </a:extLst>
          </p:cNvPr>
          <p:cNvGrpSpPr/>
          <p:nvPr/>
        </p:nvGrpSpPr>
        <p:grpSpPr>
          <a:xfrm>
            <a:off x="2163196" y="1249680"/>
            <a:ext cx="8586084" cy="5112729"/>
            <a:chOff x="2163196" y="1249680"/>
            <a:chExt cx="8586084" cy="5112729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504FFC9-E3DF-C241-2D1D-0E8D36BC61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6" t="15045" r="66716" b="17357"/>
            <a:stretch/>
          </p:blipFill>
          <p:spPr>
            <a:xfrm>
              <a:off x="2163196" y="1249680"/>
              <a:ext cx="8586084" cy="5112729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6899744" y="2611120"/>
              <a:ext cx="821856" cy="8178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2458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00D84CF6-7828-7232-9467-C11D0F267F19}"/>
              </a:ext>
            </a:extLst>
          </p:cNvPr>
          <p:cNvGrpSpPr/>
          <p:nvPr/>
        </p:nvGrpSpPr>
        <p:grpSpPr>
          <a:xfrm>
            <a:off x="579609" y="834764"/>
            <a:ext cx="11231612" cy="5415885"/>
            <a:chOff x="579609" y="834764"/>
            <a:chExt cx="11231612" cy="541588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1283B92-01F8-BABE-2D97-CB8CA0BDB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09" y="834764"/>
              <a:ext cx="6400800" cy="379787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005D2A8-7F2A-80E6-012F-E4549914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0421" y="2477819"/>
              <a:ext cx="6400800" cy="3772830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960620" y="4066160"/>
              <a:ext cx="4122420" cy="31415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4143710" y="3979419"/>
              <a:ext cx="816910" cy="1734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915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C303D32C-4C61-281A-F556-07C888A53EAC}"/>
              </a:ext>
            </a:extLst>
          </p:cNvPr>
          <p:cNvGrpSpPr/>
          <p:nvPr/>
        </p:nvGrpSpPr>
        <p:grpSpPr>
          <a:xfrm>
            <a:off x="257688" y="0"/>
            <a:ext cx="11676623" cy="6858000"/>
            <a:chOff x="257688" y="0"/>
            <a:chExt cx="11676623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3B43AEA5-62CB-8F6E-361E-A7FE3E1D6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688" y="0"/>
              <a:ext cx="11676623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796084" y="973495"/>
              <a:ext cx="2902889" cy="3185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8644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1E9798-0903-C869-DA98-38206348B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7" y="0"/>
            <a:ext cx="11669966" cy="6858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099E8C14-07C0-D484-285A-C05D03444727}"/>
              </a:ext>
            </a:extLst>
          </p:cNvPr>
          <p:cNvGrpSpPr/>
          <p:nvPr/>
        </p:nvGrpSpPr>
        <p:grpSpPr>
          <a:xfrm>
            <a:off x="261017" y="0"/>
            <a:ext cx="11669966" cy="6858000"/>
            <a:chOff x="261017" y="0"/>
            <a:chExt cx="11669966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011405F-B11B-5EB8-818C-32669417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17" y="0"/>
              <a:ext cx="11669966" cy="6858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25D918F-AB49-7BA1-BC02-8730F2EF5A3A}"/>
                </a:ext>
              </a:extLst>
            </p:cNvPr>
            <p:cNvSpPr/>
            <p:nvPr/>
          </p:nvSpPr>
          <p:spPr>
            <a:xfrm>
              <a:off x="3796084" y="973495"/>
              <a:ext cx="2902889" cy="31859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47360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099E8C14-07C0-D484-285A-C05D03444727}"/>
              </a:ext>
            </a:extLst>
          </p:cNvPr>
          <p:cNvGrpSpPr/>
          <p:nvPr/>
        </p:nvGrpSpPr>
        <p:grpSpPr>
          <a:xfrm>
            <a:off x="141748" y="0"/>
            <a:ext cx="11669966" cy="6858000"/>
            <a:chOff x="261017" y="0"/>
            <a:chExt cx="11669966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011405F-B11B-5EB8-818C-326694171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17" y="0"/>
              <a:ext cx="11669966" cy="6858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25D918F-AB49-7BA1-BC02-8730F2EF5A3A}"/>
                </a:ext>
              </a:extLst>
            </p:cNvPr>
            <p:cNvSpPr/>
            <p:nvPr/>
          </p:nvSpPr>
          <p:spPr>
            <a:xfrm>
              <a:off x="3806023" y="1241852"/>
              <a:ext cx="2902889" cy="53725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5649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BADB25EB-D4FA-9F3B-A727-9C167F1B6584}"/>
              </a:ext>
            </a:extLst>
          </p:cNvPr>
          <p:cNvGrpSpPr/>
          <p:nvPr/>
        </p:nvGrpSpPr>
        <p:grpSpPr>
          <a:xfrm>
            <a:off x="2124256" y="728464"/>
            <a:ext cx="9358171" cy="5540220"/>
            <a:chOff x="2425663" y="658890"/>
            <a:chExt cx="9358171" cy="554022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EAB99CF-CB57-EF1F-BA88-BEB5938DC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5663" y="658890"/>
              <a:ext cx="9358171" cy="5540220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2425663" y="1165254"/>
              <a:ext cx="2146338" cy="23616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6263FCF-58A3-DA29-B5B2-2FF20702381D}"/>
                </a:ext>
              </a:extLst>
            </p:cNvPr>
            <p:cNvSpPr/>
            <p:nvPr/>
          </p:nvSpPr>
          <p:spPr>
            <a:xfrm>
              <a:off x="4572001" y="1165254"/>
              <a:ext cx="1073425" cy="23616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76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8A15EE7C-1F85-6E5B-1DEB-9A28D4CBA442}"/>
              </a:ext>
            </a:extLst>
          </p:cNvPr>
          <p:cNvGrpSpPr/>
          <p:nvPr/>
        </p:nvGrpSpPr>
        <p:grpSpPr>
          <a:xfrm>
            <a:off x="294528" y="0"/>
            <a:ext cx="11602943" cy="6858000"/>
            <a:chOff x="294528" y="0"/>
            <a:chExt cx="11602943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10F48C5-F01E-A834-AE95-E823352CB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528" y="0"/>
              <a:ext cx="11602943" cy="6858000"/>
            </a:xfrm>
            <a:prstGeom prst="rect">
              <a:avLst/>
            </a:prstGeom>
          </p:spPr>
        </p:pic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25D918F-AB49-7BA1-BC02-8730F2EF5A3A}"/>
                </a:ext>
              </a:extLst>
            </p:cNvPr>
            <p:cNvSpPr/>
            <p:nvPr/>
          </p:nvSpPr>
          <p:spPr>
            <a:xfrm>
              <a:off x="3786144" y="1251791"/>
              <a:ext cx="2902889" cy="53725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0954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3E50A41B-885E-45BC-7232-F95194183DC2}"/>
              </a:ext>
            </a:extLst>
          </p:cNvPr>
          <p:cNvGrpSpPr/>
          <p:nvPr/>
        </p:nvGrpSpPr>
        <p:grpSpPr>
          <a:xfrm>
            <a:off x="273794" y="0"/>
            <a:ext cx="11644411" cy="6858000"/>
            <a:chOff x="273794" y="0"/>
            <a:chExt cx="11644411" cy="6858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03458E9-87CB-22BF-C638-FE67A2227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794" y="0"/>
              <a:ext cx="11644411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2981076" y="665382"/>
              <a:ext cx="1312628" cy="2291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480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o 26">
            <a:extLst>
              <a:ext uri="{FF2B5EF4-FFF2-40B4-BE49-F238E27FC236}">
                <a16:creationId xmlns:a16="http://schemas.microsoft.com/office/drawing/2014/main" id="{8438C81F-1009-C560-5661-B03026024862}"/>
              </a:ext>
            </a:extLst>
          </p:cNvPr>
          <p:cNvGrpSpPr/>
          <p:nvPr/>
        </p:nvGrpSpPr>
        <p:grpSpPr>
          <a:xfrm>
            <a:off x="893881" y="751840"/>
            <a:ext cx="10706170" cy="5162660"/>
            <a:chOff x="893881" y="751840"/>
            <a:chExt cx="10706170" cy="516266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832B3EE-C0AA-4EB0-3C0E-21CFCD7B5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6665" y="751840"/>
              <a:ext cx="7613386" cy="448426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0A88801D-4396-E517-F0AB-2CE743136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3881" y="3178700"/>
              <a:ext cx="5147060" cy="2735800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D45BCD91-2795-42D1-7B37-97404ADA9CF8}"/>
                </a:ext>
              </a:extLst>
            </p:cNvPr>
            <p:cNvSpPr txBox="1"/>
            <p:nvPr/>
          </p:nvSpPr>
          <p:spPr>
            <a:xfrm>
              <a:off x="7479723" y="3643241"/>
              <a:ext cx="12781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Aguas arriba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25D4EE55-006E-500E-E6F3-34C7DB27783C}"/>
                </a:ext>
              </a:extLst>
            </p:cNvPr>
            <p:cNvCxnSpPr/>
            <p:nvPr/>
          </p:nvCxnSpPr>
          <p:spPr>
            <a:xfrm>
              <a:off x="5560180" y="4816156"/>
              <a:ext cx="434220" cy="33528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253CDB6C-6572-8779-C9AC-FC499C80A63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 flipV="1">
              <a:off x="6421120" y="2590800"/>
              <a:ext cx="1058603" cy="120633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EA9FD1DD-186C-AF15-2E56-9157B5347167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5730811" y="3797130"/>
              <a:ext cx="1748912" cy="113368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18319028-DCFD-C9F5-328B-4097F76EEC59}"/>
                </a:ext>
              </a:extLst>
            </p:cNvPr>
            <p:cNvSpPr/>
            <p:nvPr/>
          </p:nvSpPr>
          <p:spPr>
            <a:xfrm>
              <a:off x="4156544" y="1929640"/>
              <a:ext cx="4865536" cy="26926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68020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C862663-6E2B-9303-DC15-5219F25F656E}"/>
              </a:ext>
            </a:extLst>
          </p:cNvPr>
          <p:cNvGrpSpPr/>
          <p:nvPr/>
        </p:nvGrpSpPr>
        <p:grpSpPr>
          <a:xfrm>
            <a:off x="1065993" y="884648"/>
            <a:ext cx="9856787" cy="5426513"/>
            <a:chOff x="1076153" y="915128"/>
            <a:chExt cx="9856787" cy="5426513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89AAF32C-F233-B794-18F7-15F8AFAB8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153" y="915128"/>
              <a:ext cx="7613386" cy="448426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163690" y="2106999"/>
              <a:ext cx="999506" cy="22980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2BF2828-01D6-A9AF-2880-455258EF1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800" y="3071404"/>
              <a:ext cx="5658140" cy="3270237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>
              <a:off x="2072711" y="2324139"/>
              <a:ext cx="3352729" cy="94837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9024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0C5D19DE-894F-3848-96AC-4DCBEFCBEA13}"/>
              </a:ext>
            </a:extLst>
          </p:cNvPr>
          <p:cNvGrpSpPr/>
          <p:nvPr/>
        </p:nvGrpSpPr>
        <p:grpSpPr>
          <a:xfrm>
            <a:off x="0" y="361222"/>
            <a:ext cx="12192000" cy="6135556"/>
            <a:chOff x="0" y="361222"/>
            <a:chExt cx="12192000" cy="613555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A0A266F-C43D-D96D-7ED7-1CC6B989F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61222"/>
              <a:ext cx="12192000" cy="6135556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303104" y="6105399"/>
              <a:ext cx="2467776" cy="2750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987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EAFE4543-59D3-FF89-5500-B5DD06B0A934}"/>
              </a:ext>
            </a:extLst>
          </p:cNvPr>
          <p:cNvGrpSpPr/>
          <p:nvPr/>
        </p:nvGrpSpPr>
        <p:grpSpPr>
          <a:xfrm>
            <a:off x="184640" y="1412019"/>
            <a:ext cx="13160749" cy="3864865"/>
            <a:chOff x="184640" y="1412019"/>
            <a:chExt cx="13160749" cy="386486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8F6DB9D8-0CDA-E7ED-32E4-E31F3E26D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4640" y="1412019"/>
              <a:ext cx="6586698" cy="3806916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86560" y="2286000"/>
              <a:ext cx="191936" cy="273797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494624" y="4914463"/>
              <a:ext cx="1583856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707B059-7FA4-AEE3-CB54-7D1295D2E56A}"/>
                </a:ext>
              </a:extLst>
            </p:cNvPr>
            <p:cNvSpPr/>
            <p:nvPr/>
          </p:nvSpPr>
          <p:spPr>
            <a:xfrm>
              <a:off x="442262" y="2103119"/>
              <a:ext cx="1244298" cy="1828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1260400-DF3C-988E-FEE4-0B3C313C6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1338" y="1412019"/>
              <a:ext cx="6574051" cy="3803904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5B33A2C-9BA7-2B13-0C02-221098F66C3B}"/>
                </a:ext>
              </a:extLst>
            </p:cNvPr>
            <p:cNvSpPr/>
            <p:nvPr/>
          </p:nvSpPr>
          <p:spPr>
            <a:xfrm>
              <a:off x="8081322" y="4969107"/>
              <a:ext cx="1583856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9DF1CF17-5AEC-D5BC-8A2E-1217E2AE99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73258" y="2377440"/>
              <a:ext cx="450552" cy="264653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EB642E7-A1C1-2FDD-CA23-BF3134AC0700}"/>
                </a:ext>
              </a:extLst>
            </p:cNvPr>
            <p:cNvSpPr/>
            <p:nvPr/>
          </p:nvSpPr>
          <p:spPr>
            <a:xfrm>
              <a:off x="7028960" y="2194559"/>
              <a:ext cx="1244298" cy="1828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5488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BD53196-557D-E2E4-A59E-2A2C1BEA2C15}"/>
              </a:ext>
            </a:extLst>
          </p:cNvPr>
          <p:cNvGrpSpPr/>
          <p:nvPr/>
        </p:nvGrpSpPr>
        <p:grpSpPr>
          <a:xfrm>
            <a:off x="0" y="652075"/>
            <a:ext cx="12346816" cy="5553850"/>
            <a:chOff x="0" y="652075"/>
            <a:chExt cx="12346816" cy="555385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59E080A-BE3B-3830-8561-6FBEC21F12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21862" y="652075"/>
              <a:ext cx="4324954" cy="555385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F2ECA6A-EBBD-045F-9C64-A000DD224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367251"/>
              <a:ext cx="7773485" cy="4477375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256" y="2448560"/>
              <a:ext cx="3427938" cy="1111031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0077194" y="1059474"/>
              <a:ext cx="2114805" cy="346172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91A45819-34B8-77BA-FB78-2EEB3F8BB7D2}"/>
                </a:ext>
              </a:extLst>
            </p:cNvPr>
            <p:cNvSpPr/>
            <p:nvPr/>
          </p:nvSpPr>
          <p:spPr>
            <a:xfrm>
              <a:off x="1771937" y="2018863"/>
              <a:ext cx="5695663" cy="30814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8463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64208931-C815-C943-3F4D-49CFBEF4769D}"/>
              </a:ext>
            </a:extLst>
          </p:cNvPr>
          <p:cNvGrpSpPr/>
          <p:nvPr/>
        </p:nvGrpSpPr>
        <p:grpSpPr>
          <a:xfrm>
            <a:off x="1564640" y="576871"/>
            <a:ext cx="8879840" cy="5061929"/>
            <a:chOff x="1564640" y="607351"/>
            <a:chExt cx="8879840" cy="506192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724F4B2-7396-9063-25B9-DAE3F515C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47" t="22593" r="63468" b="34469"/>
            <a:stretch/>
          </p:blipFill>
          <p:spPr>
            <a:xfrm>
              <a:off x="1564640" y="607351"/>
              <a:ext cx="8879840" cy="5061929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721656" y="1026161"/>
              <a:ext cx="3612344" cy="1778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5368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5ACC5B43-4F39-8519-B26D-ED1E98B1BBD0}"/>
              </a:ext>
            </a:extLst>
          </p:cNvPr>
          <p:cNvGrpSpPr/>
          <p:nvPr/>
        </p:nvGrpSpPr>
        <p:grpSpPr>
          <a:xfrm>
            <a:off x="380779" y="508000"/>
            <a:ext cx="10805382" cy="5667159"/>
            <a:chOff x="380779" y="508000"/>
            <a:chExt cx="10805382" cy="566715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98578FB-06EA-6D3B-D182-5259DEE19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779" y="508000"/>
              <a:ext cx="8987636" cy="5323840"/>
            </a:xfrm>
            <a:prstGeom prst="rect">
              <a:avLst/>
            </a:prstGeom>
          </p:spPr>
        </p:pic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9849FFD7-36EC-3E51-2ED8-4CF941F4A784}"/>
                </a:ext>
              </a:extLst>
            </p:cNvPr>
            <p:cNvGrpSpPr/>
            <p:nvPr/>
          </p:nvGrpSpPr>
          <p:grpSpPr>
            <a:xfrm>
              <a:off x="538655" y="1357175"/>
              <a:ext cx="10647506" cy="4817984"/>
              <a:chOff x="538655" y="1357175"/>
              <a:chExt cx="10647506" cy="4817984"/>
            </a:xfrm>
          </p:grpSpPr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CDB308CA-85AD-F399-BC4E-B94A638ACC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0625" y="1664076"/>
                <a:ext cx="4275536" cy="4511083"/>
              </a:xfrm>
              <a:prstGeom prst="rect">
                <a:avLst/>
              </a:prstGeom>
            </p:spPr>
          </p:pic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2F8AB4D3-C0CC-0C1E-4825-BAAA765E6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05652" y="1510626"/>
                <a:ext cx="5170508" cy="1002626"/>
              </a:xfrm>
              <a:prstGeom prst="straightConnector1">
                <a:avLst/>
              </a:prstGeom>
              <a:ln w="635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BF1C320-0E1C-4CB3-E69C-BC89C1030E39}"/>
                  </a:ext>
                </a:extLst>
              </p:cNvPr>
              <p:cNvSpPr/>
              <p:nvPr/>
            </p:nvSpPr>
            <p:spPr>
              <a:xfrm>
                <a:off x="538655" y="1357175"/>
                <a:ext cx="1666997" cy="306902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D6A95C1B-27AD-A9B7-E83E-32ACF0352D55}"/>
                  </a:ext>
                </a:extLst>
              </p:cNvPr>
              <p:cNvSpPr/>
              <p:nvPr/>
            </p:nvSpPr>
            <p:spPr>
              <a:xfrm>
                <a:off x="8783495" y="2206350"/>
                <a:ext cx="1716865" cy="39207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2751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A54326DF-4BBF-F4EA-4822-5DF09EB332BE}"/>
              </a:ext>
            </a:extLst>
          </p:cNvPr>
          <p:cNvGrpSpPr/>
          <p:nvPr/>
        </p:nvGrpSpPr>
        <p:grpSpPr>
          <a:xfrm>
            <a:off x="289811" y="0"/>
            <a:ext cx="11612377" cy="6858000"/>
            <a:chOff x="289811" y="0"/>
            <a:chExt cx="11612377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1660D09B-BDAF-459A-DD5C-2BF6EE4CA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9811" y="0"/>
              <a:ext cx="11612377" cy="6858000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53139" y="2216427"/>
              <a:ext cx="1295180" cy="104317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486354" y="1838199"/>
              <a:ext cx="2932707" cy="3782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256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A8BA5E-7E20-C025-0521-92D2D37908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56" y="1137666"/>
            <a:ext cx="9358171" cy="5540220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34631838-829D-6EA1-8779-77380D0FA772}"/>
              </a:ext>
            </a:extLst>
          </p:cNvPr>
          <p:cNvGrpSpPr/>
          <p:nvPr/>
        </p:nvGrpSpPr>
        <p:grpSpPr>
          <a:xfrm>
            <a:off x="1774164" y="471195"/>
            <a:ext cx="5244375" cy="2291883"/>
            <a:chOff x="1774164" y="471195"/>
            <a:chExt cx="5244375" cy="2291883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173632E-8E98-3222-708C-285B531DEF1F}"/>
                </a:ext>
              </a:extLst>
            </p:cNvPr>
            <p:cNvSpPr txBox="1"/>
            <p:nvPr/>
          </p:nvSpPr>
          <p:spPr>
            <a:xfrm>
              <a:off x="1774164" y="471195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Rio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2464904" y="778972"/>
              <a:ext cx="142759" cy="1914532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6683FC5-AD19-8D33-CFFE-B992566EC7CC}"/>
                </a:ext>
              </a:extLst>
            </p:cNvPr>
            <p:cNvSpPr txBox="1"/>
            <p:nvPr/>
          </p:nvSpPr>
          <p:spPr>
            <a:xfrm>
              <a:off x="2843680" y="471195"/>
              <a:ext cx="9824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Tramo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858B43B1-61C3-2522-60FF-703F51E0A67C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298403" y="778972"/>
              <a:ext cx="36515" cy="1984106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4476C66-10EB-5424-6BD0-312F3773499E}"/>
                </a:ext>
              </a:extLst>
            </p:cNvPr>
            <p:cNvSpPr txBox="1"/>
            <p:nvPr/>
          </p:nvSpPr>
          <p:spPr>
            <a:xfrm>
              <a:off x="5351542" y="471195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Elevación del fondo del cauce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E4DA296C-608E-F6FC-9589-D0B7438C93F9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4739852" y="994415"/>
              <a:ext cx="1445189" cy="1699089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3DBE393-7018-FD56-C01A-13D1ECD25D7F}"/>
                </a:ext>
              </a:extLst>
            </p:cNvPr>
            <p:cNvSpPr txBox="1"/>
            <p:nvPr/>
          </p:nvSpPr>
          <p:spPr>
            <a:xfrm>
              <a:off x="3677178" y="471195"/>
              <a:ext cx="1594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 b="1">
                  <a:solidFill>
                    <a:schemeClr val="bg2">
                      <a:lumMod val="1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dirty="0"/>
                <a:t>Estación (</a:t>
              </a:r>
              <a:r>
                <a:rPr lang="es-VE" dirty="0" err="1"/>
                <a:t>River</a:t>
              </a:r>
              <a:r>
                <a:rPr lang="es-VE" dirty="0"/>
                <a:t> </a:t>
              </a:r>
              <a:r>
                <a:rPr lang="es-VE" dirty="0" err="1"/>
                <a:t>Station</a:t>
              </a:r>
              <a:r>
                <a:rPr lang="es-VE" dirty="0"/>
                <a:t>)</a:t>
              </a:r>
            </a:p>
          </p:txBody>
        </p:sp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71189839-4043-8B1F-2D97-A0AF9C6D46A0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4168416" y="994415"/>
              <a:ext cx="305797" cy="176866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8214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9BBCF288-BD8C-F3BF-7996-13C104D9C1C6}"/>
              </a:ext>
            </a:extLst>
          </p:cNvPr>
          <p:cNvGrpSpPr/>
          <p:nvPr/>
        </p:nvGrpSpPr>
        <p:grpSpPr>
          <a:xfrm>
            <a:off x="292887" y="0"/>
            <a:ext cx="11606225" cy="7181345"/>
            <a:chOff x="0" y="103375"/>
            <a:chExt cx="11606225" cy="718134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5C42C6A-8039-6335-EC13-F02F97D78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03375"/>
              <a:ext cx="7864343" cy="466344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607647" y="932276"/>
              <a:ext cx="943776" cy="1694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0ECB7C1-6558-032C-C74A-B7078B306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4626" y="2621280"/>
              <a:ext cx="7881599" cy="4663440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>
              <a:off x="2280699" y="1169479"/>
              <a:ext cx="1996661" cy="2259521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2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ABA37074-CD6D-428D-0C68-A6CAE80B6C4D}"/>
              </a:ext>
            </a:extLst>
          </p:cNvPr>
          <p:cNvGrpSpPr/>
          <p:nvPr/>
        </p:nvGrpSpPr>
        <p:grpSpPr>
          <a:xfrm>
            <a:off x="193040" y="312373"/>
            <a:ext cx="11805920" cy="6233254"/>
            <a:chOff x="193040" y="312373"/>
            <a:chExt cx="11805920" cy="623325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E32B00C-A866-4C43-46B6-AC1C1EE0C4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6" t="15156" r="64189" b="17214"/>
            <a:stretch/>
          </p:blipFill>
          <p:spPr>
            <a:xfrm>
              <a:off x="193040" y="312373"/>
              <a:ext cx="8686800" cy="5146537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509104" y="500069"/>
              <a:ext cx="486576" cy="2242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D636533C-A75C-814D-5C0B-19E858A71C6D}"/>
                </a:ext>
              </a:extLst>
            </p:cNvPr>
            <p:cNvSpPr/>
            <p:nvPr/>
          </p:nvSpPr>
          <p:spPr>
            <a:xfrm>
              <a:off x="721912" y="1099509"/>
              <a:ext cx="1432008" cy="2242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686AA6F-8486-CA5D-C1D6-575914606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3541" y="2011680"/>
              <a:ext cx="6795419" cy="4533947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>
              <a:off x="2153920" y="1211649"/>
              <a:ext cx="3688080" cy="1765231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8880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86DE510A-6A02-7BE7-5D0F-DF24A2473077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91A22A01-BB86-19B2-C15C-6B7149625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983824" y="1116839"/>
              <a:ext cx="1502576" cy="31572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8809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9CFE931E-12B5-9183-2DFD-39EB7C90CB39}"/>
              </a:ext>
            </a:extLst>
          </p:cNvPr>
          <p:cNvGrpSpPr/>
          <p:nvPr/>
        </p:nvGrpSpPr>
        <p:grpSpPr>
          <a:xfrm>
            <a:off x="1060700" y="1919077"/>
            <a:ext cx="10060439" cy="3019846"/>
            <a:chOff x="1060700" y="1919077"/>
            <a:chExt cx="10060439" cy="301984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A37DEAD8-4808-8AB1-70C9-20823184B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0861" y="1919077"/>
              <a:ext cx="10050278" cy="3019846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070860" y="3429001"/>
              <a:ext cx="4374899" cy="2082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DE646A6-C546-37D5-8F55-9606595820C1}"/>
                </a:ext>
              </a:extLst>
            </p:cNvPr>
            <p:cNvSpPr/>
            <p:nvPr/>
          </p:nvSpPr>
          <p:spPr>
            <a:xfrm>
              <a:off x="1070860" y="3916681"/>
              <a:ext cx="4374899" cy="2082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A90D26F-6A76-58FA-71B5-CE0FE1CA0DAB}"/>
                </a:ext>
              </a:extLst>
            </p:cNvPr>
            <p:cNvSpPr/>
            <p:nvPr/>
          </p:nvSpPr>
          <p:spPr>
            <a:xfrm>
              <a:off x="1060700" y="4404361"/>
              <a:ext cx="4374899" cy="2082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9502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BF1C320-0E1C-4CB3-E69C-BC89C1030E39}"/>
              </a:ext>
            </a:extLst>
          </p:cNvPr>
          <p:cNvSpPr/>
          <p:nvPr/>
        </p:nvSpPr>
        <p:spPr>
          <a:xfrm>
            <a:off x="834224" y="1838199"/>
            <a:ext cx="1167296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o 53">
            <a:extLst>
              <a:ext uri="{FF2B5EF4-FFF2-40B4-BE49-F238E27FC236}">
                <a16:creationId xmlns:a16="http://schemas.microsoft.com/office/drawing/2014/main" id="{C44629DF-6EFB-FF48-9BAB-08EDD95B9531}"/>
              </a:ext>
            </a:extLst>
          </p:cNvPr>
          <p:cNvGrpSpPr/>
          <p:nvPr/>
        </p:nvGrpSpPr>
        <p:grpSpPr>
          <a:xfrm>
            <a:off x="2107096" y="1118704"/>
            <a:ext cx="7981121" cy="4884214"/>
            <a:chOff x="2107096" y="1118704"/>
            <a:chExt cx="7981121" cy="4884214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173632E-8E98-3222-708C-285B531DEF1F}"/>
                </a:ext>
              </a:extLst>
            </p:cNvPr>
            <p:cNvSpPr txBox="1"/>
            <p:nvPr/>
          </p:nvSpPr>
          <p:spPr>
            <a:xfrm>
              <a:off x="2107096" y="1118704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Sección aguas arriba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>
              <a:off x="7311790" y="4582252"/>
              <a:ext cx="0" cy="60582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" name="Forma libre: forma 1">
              <a:extLst>
                <a:ext uri="{FF2B5EF4-FFF2-40B4-BE49-F238E27FC236}">
                  <a16:creationId xmlns:a16="http://schemas.microsoft.com/office/drawing/2014/main" id="{944AB95A-00CF-2EC0-844C-066D85F9DC3D}"/>
                </a:ext>
              </a:extLst>
            </p:cNvPr>
            <p:cNvSpPr/>
            <p:nvPr/>
          </p:nvSpPr>
          <p:spPr>
            <a:xfrm>
              <a:off x="2107096" y="1421296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C38A0414-EA19-6F5E-66D1-16F5703FBE6E}"/>
                </a:ext>
              </a:extLst>
            </p:cNvPr>
            <p:cNvSpPr/>
            <p:nvPr/>
          </p:nvSpPr>
          <p:spPr>
            <a:xfrm>
              <a:off x="4681828" y="2543975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2FCAC0D1-437D-4A14-C1CF-D851F9DCA6C3}"/>
                </a:ext>
              </a:extLst>
            </p:cNvPr>
            <p:cNvSpPr/>
            <p:nvPr/>
          </p:nvSpPr>
          <p:spPr>
            <a:xfrm>
              <a:off x="8189843" y="3091069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46499EA-5DD3-0AFA-01DF-172E9B5351EF}"/>
                </a:ext>
              </a:extLst>
            </p:cNvPr>
            <p:cNvCxnSpPr>
              <a:stCxn id="2" idx="3"/>
              <a:endCxn id="3" idx="3"/>
            </p:cNvCxnSpPr>
            <p:nvPr/>
          </p:nvCxnSpPr>
          <p:spPr>
            <a:xfrm>
              <a:off x="3101009" y="3190461"/>
              <a:ext cx="2574732" cy="1122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B08E707-AACA-F792-E786-12CA623795DF}"/>
                </a:ext>
              </a:extLst>
            </p:cNvPr>
            <p:cNvCxnSpPr/>
            <p:nvPr/>
          </p:nvCxnSpPr>
          <p:spPr>
            <a:xfrm>
              <a:off x="5672467" y="4314024"/>
              <a:ext cx="3569434" cy="5470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3DC4A62-6C06-1306-994A-0DF09E657A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3085" y="3498242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86217C0-02C2-49A3-1E9D-B0F578BE2293}"/>
                </a:ext>
              </a:extLst>
            </p:cNvPr>
            <p:cNvCxnSpPr>
              <a:cxnSpLocks/>
            </p:cNvCxnSpPr>
            <p:nvPr/>
          </p:nvCxnSpPr>
          <p:spPr>
            <a:xfrm>
              <a:off x="6013050" y="3470331"/>
              <a:ext cx="1630308" cy="28146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E1612D4-1ADD-279A-BCF4-B5D24CB7EB0B}"/>
                </a:ext>
              </a:extLst>
            </p:cNvPr>
            <p:cNvCxnSpPr>
              <a:cxnSpLocks/>
            </p:cNvCxnSpPr>
            <p:nvPr/>
          </p:nvCxnSpPr>
          <p:spPr>
            <a:xfrm>
              <a:off x="7643358" y="375610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34DB102-E7D2-CB28-C4E5-7FB560D80704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82" y="375610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C8116B3-21BF-13AF-BCF4-04B50BAE7834}"/>
                </a:ext>
              </a:extLst>
            </p:cNvPr>
            <p:cNvCxnSpPr>
              <a:cxnSpLocks/>
            </p:cNvCxnSpPr>
            <p:nvPr/>
          </p:nvCxnSpPr>
          <p:spPr>
            <a:xfrm>
              <a:off x="4681828" y="291251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9FD427F-5ECA-FF32-6DD9-DE5CDC2E3B85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12" y="2854602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CCF378CC-31B7-ECBD-91D9-662C428257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212" y="4364514"/>
              <a:ext cx="725324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DD4BCD8-8CAE-BA51-832B-59B2CD374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3782" y="5207882"/>
              <a:ext cx="689576" cy="22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322D2E02-2BB0-9EA1-13D6-6E7DD5F52DB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61" y="2854602"/>
              <a:ext cx="1304677" cy="63933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8B92A61-037B-62C5-8CEF-1687741F7CE7}"/>
                </a:ext>
              </a:extLst>
            </p:cNvPr>
            <p:cNvCxnSpPr>
              <a:cxnSpLocks/>
            </p:cNvCxnSpPr>
            <p:nvPr/>
          </p:nvCxnSpPr>
          <p:spPr>
            <a:xfrm>
              <a:off x="4690277" y="2898866"/>
              <a:ext cx="1312694" cy="5626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44C7CF84-F6C9-32AD-B7E7-38AE0B22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710455" y="4352211"/>
              <a:ext cx="1289569" cy="58230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D844B8D-7472-EB37-0498-E9DBF900C45D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12" y="4352211"/>
              <a:ext cx="1289569" cy="58230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F0D54F75-CDFE-24F5-DFD3-19CD70C0FB26}"/>
                </a:ext>
              </a:extLst>
            </p:cNvPr>
            <p:cNvCxnSpPr>
              <a:cxnSpLocks/>
            </p:cNvCxnSpPr>
            <p:nvPr/>
          </p:nvCxnSpPr>
          <p:spPr>
            <a:xfrm>
              <a:off x="5253598" y="4934517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8B76554-61B9-43AD-02B3-183D52DA61D9}"/>
                </a:ext>
              </a:extLst>
            </p:cNvPr>
            <p:cNvCxnSpPr>
              <a:cxnSpLocks/>
            </p:cNvCxnSpPr>
            <p:nvPr/>
          </p:nvCxnSpPr>
          <p:spPr>
            <a:xfrm>
              <a:off x="5972902" y="4907721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A9A073C2-7DE7-5EEA-B49D-9EAAF62F0200}"/>
                </a:ext>
              </a:extLst>
            </p:cNvPr>
            <p:cNvSpPr/>
            <p:nvPr/>
          </p:nvSpPr>
          <p:spPr>
            <a:xfrm>
              <a:off x="6957060" y="3745230"/>
              <a:ext cx="693420" cy="812114"/>
            </a:xfrm>
            <a:custGeom>
              <a:avLst/>
              <a:gdLst>
                <a:gd name="connsiteX0" fmla="*/ 0 w 693420"/>
                <a:gd name="connsiteY0" fmla="*/ 0 h 812114"/>
                <a:gd name="connsiteX1" fmla="*/ 30480 w 693420"/>
                <a:gd name="connsiteY1" fmla="*/ 342900 h 812114"/>
                <a:gd name="connsiteX2" fmla="*/ 34290 w 693420"/>
                <a:gd name="connsiteY2" fmla="*/ 598170 h 812114"/>
                <a:gd name="connsiteX3" fmla="*/ 102870 w 693420"/>
                <a:gd name="connsiteY3" fmla="*/ 758190 h 812114"/>
                <a:gd name="connsiteX4" fmla="*/ 316230 w 693420"/>
                <a:gd name="connsiteY4" fmla="*/ 811530 h 812114"/>
                <a:gd name="connsiteX5" fmla="*/ 502920 w 693420"/>
                <a:gd name="connsiteY5" fmla="*/ 777240 h 812114"/>
                <a:gd name="connsiteX6" fmla="*/ 613410 w 693420"/>
                <a:gd name="connsiteY6" fmla="*/ 643890 h 812114"/>
                <a:gd name="connsiteX7" fmla="*/ 666750 w 693420"/>
                <a:gd name="connsiteY7" fmla="*/ 327660 h 812114"/>
                <a:gd name="connsiteX8" fmla="*/ 693420 w 693420"/>
                <a:gd name="connsiteY8" fmla="*/ 7620 h 8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420" h="812114">
                  <a:moveTo>
                    <a:pt x="0" y="0"/>
                  </a:moveTo>
                  <a:cubicBezTo>
                    <a:pt x="12382" y="121602"/>
                    <a:pt x="24765" y="243205"/>
                    <a:pt x="30480" y="342900"/>
                  </a:cubicBezTo>
                  <a:cubicBezTo>
                    <a:pt x="36195" y="442595"/>
                    <a:pt x="22225" y="528955"/>
                    <a:pt x="34290" y="598170"/>
                  </a:cubicBezTo>
                  <a:cubicBezTo>
                    <a:pt x="46355" y="667385"/>
                    <a:pt x="55880" y="722630"/>
                    <a:pt x="102870" y="758190"/>
                  </a:cubicBezTo>
                  <a:cubicBezTo>
                    <a:pt x="149860" y="793750"/>
                    <a:pt x="249555" y="808355"/>
                    <a:pt x="316230" y="811530"/>
                  </a:cubicBezTo>
                  <a:cubicBezTo>
                    <a:pt x="382905" y="814705"/>
                    <a:pt x="453390" y="805180"/>
                    <a:pt x="502920" y="777240"/>
                  </a:cubicBezTo>
                  <a:cubicBezTo>
                    <a:pt x="552450" y="749300"/>
                    <a:pt x="586105" y="718820"/>
                    <a:pt x="613410" y="643890"/>
                  </a:cubicBezTo>
                  <a:cubicBezTo>
                    <a:pt x="640715" y="568960"/>
                    <a:pt x="653415" y="433705"/>
                    <a:pt x="666750" y="327660"/>
                  </a:cubicBezTo>
                  <a:cubicBezTo>
                    <a:pt x="680085" y="221615"/>
                    <a:pt x="686752" y="114617"/>
                    <a:pt x="693420" y="7620"/>
                  </a:cubicBezTo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C556D286-E0EA-B3DD-5104-FCF851CFD7A1}"/>
                </a:ext>
              </a:extLst>
            </p:cNvPr>
            <p:cNvSpPr/>
            <p:nvPr/>
          </p:nvSpPr>
          <p:spPr>
            <a:xfrm>
              <a:off x="3970535" y="2911631"/>
              <a:ext cx="693420" cy="812114"/>
            </a:xfrm>
            <a:custGeom>
              <a:avLst/>
              <a:gdLst>
                <a:gd name="connsiteX0" fmla="*/ 0 w 693420"/>
                <a:gd name="connsiteY0" fmla="*/ 0 h 812114"/>
                <a:gd name="connsiteX1" fmla="*/ 30480 w 693420"/>
                <a:gd name="connsiteY1" fmla="*/ 342900 h 812114"/>
                <a:gd name="connsiteX2" fmla="*/ 34290 w 693420"/>
                <a:gd name="connsiteY2" fmla="*/ 598170 h 812114"/>
                <a:gd name="connsiteX3" fmla="*/ 102870 w 693420"/>
                <a:gd name="connsiteY3" fmla="*/ 758190 h 812114"/>
                <a:gd name="connsiteX4" fmla="*/ 316230 w 693420"/>
                <a:gd name="connsiteY4" fmla="*/ 811530 h 812114"/>
                <a:gd name="connsiteX5" fmla="*/ 502920 w 693420"/>
                <a:gd name="connsiteY5" fmla="*/ 777240 h 812114"/>
                <a:gd name="connsiteX6" fmla="*/ 613410 w 693420"/>
                <a:gd name="connsiteY6" fmla="*/ 643890 h 812114"/>
                <a:gd name="connsiteX7" fmla="*/ 666750 w 693420"/>
                <a:gd name="connsiteY7" fmla="*/ 327660 h 812114"/>
                <a:gd name="connsiteX8" fmla="*/ 693420 w 693420"/>
                <a:gd name="connsiteY8" fmla="*/ 7620 h 8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420" h="812114">
                  <a:moveTo>
                    <a:pt x="0" y="0"/>
                  </a:moveTo>
                  <a:cubicBezTo>
                    <a:pt x="12382" y="121602"/>
                    <a:pt x="24765" y="243205"/>
                    <a:pt x="30480" y="342900"/>
                  </a:cubicBezTo>
                  <a:cubicBezTo>
                    <a:pt x="36195" y="442595"/>
                    <a:pt x="22225" y="528955"/>
                    <a:pt x="34290" y="598170"/>
                  </a:cubicBezTo>
                  <a:cubicBezTo>
                    <a:pt x="46355" y="667385"/>
                    <a:pt x="55880" y="722630"/>
                    <a:pt x="102870" y="758190"/>
                  </a:cubicBezTo>
                  <a:cubicBezTo>
                    <a:pt x="149860" y="793750"/>
                    <a:pt x="249555" y="808355"/>
                    <a:pt x="316230" y="811530"/>
                  </a:cubicBezTo>
                  <a:cubicBezTo>
                    <a:pt x="382905" y="814705"/>
                    <a:pt x="453390" y="805180"/>
                    <a:pt x="502920" y="777240"/>
                  </a:cubicBezTo>
                  <a:cubicBezTo>
                    <a:pt x="552450" y="749300"/>
                    <a:pt x="586105" y="718820"/>
                    <a:pt x="613410" y="643890"/>
                  </a:cubicBezTo>
                  <a:cubicBezTo>
                    <a:pt x="640715" y="568960"/>
                    <a:pt x="653415" y="433705"/>
                    <a:pt x="666750" y="327660"/>
                  </a:cubicBezTo>
                  <a:cubicBezTo>
                    <a:pt x="680085" y="221615"/>
                    <a:pt x="686752" y="114617"/>
                    <a:pt x="693420" y="7620"/>
                  </a:cubicBezTo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AD020312-36DF-4D73-77D1-27A4C8C77372}"/>
                </a:ext>
              </a:extLst>
            </p:cNvPr>
            <p:cNvSpPr txBox="1"/>
            <p:nvPr/>
          </p:nvSpPr>
          <p:spPr>
            <a:xfrm>
              <a:off x="8305531" y="2794468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Sección aguas abajo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66A4717-8C03-77E1-4ADE-AA837764E412}"/>
                </a:ext>
              </a:extLst>
            </p:cNvPr>
            <p:cNvSpPr txBox="1"/>
            <p:nvPr/>
          </p:nvSpPr>
          <p:spPr>
            <a:xfrm>
              <a:off x="3420817" y="4972704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Volumen de control de sedimentos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A0B3CD8-DFF0-8295-3609-4CEC7907B5CE}"/>
                </a:ext>
              </a:extLst>
            </p:cNvPr>
            <p:cNvSpPr txBox="1"/>
            <p:nvPr/>
          </p:nvSpPr>
          <p:spPr>
            <a:xfrm>
              <a:off x="7333924" y="5264254"/>
              <a:ext cx="166699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Profundidad máxima o elevación mínima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340B34E4-9A58-82FE-E2FA-E28D7C60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1504" y="4364514"/>
              <a:ext cx="720071" cy="6081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8CEDBE17-DE25-F265-AE1B-755F5B59D40B}"/>
                </a:ext>
              </a:extLst>
            </p:cNvPr>
            <p:cNvCxnSpPr>
              <a:cxnSpLocks/>
              <a:endCxn id="48" idx="0"/>
            </p:cNvCxnSpPr>
            <p:nvPr/>
          </p:nvCxnSpPr>
          <p:spPr>
            <a:xfrm>
              <a:off x="7334573" y="4947459"/>
              <a:ext cx="832850" cy="316795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856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BD4F9226-AFB4-50AE-CAA9-38F47900DD6C}"/>
              </a:ext>
            </a:extLst>
          </p:cNvPr>
          <p:cNvGrpSpPr/>
          <p:nvPr/>
        </p:nvGrpSpPr>
        <p:grpSpPr>
          <a:xfrm>
            <a:off x="1858616" y="849667"/>
            <a:ext cx="8994913" cy="5415768"/>
            <a:chOff x="1858616" y="849667"/>
            <a:chExt cx="8994913" cy="541576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DB6D325-CD4A-82B0-81C6-8937BBE458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301" t="18136" r="58483" b="12899"/>
            <a:stretch/>
          </p:blipFill>
          <p:spPr>
            <a:xfrm>
              <a:off x="1858616" y="849667"/>
              <a:ext cx="8994913" cy="5415768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1858616" y="1070859"/>
              <a:ext cx="327993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>
              <a:off x="2260077" y="1261711"/>
              <a:ext cx="274401" cy="51206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308D013-A627-4673-960C-03D06335DB34}"/>
                </a:ext>
              </a:extLst>
            </p:cNvPr>
            <p:cNvSpPr/>
            <p:nvPr/>
          </p:nvSpPr>
          <p:spPr>
            <a:xfrm>
              <a:off x="2022612" y="1773772"/>
              <a:ext cx="1933162" cy="18423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670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67D7BD94-FCE7-72ED-EC94-A1E00A2D581C}"/>
              </a:ext>
            </a:extLst>
          </p:cNvPr>
          <p:cNvGrpSpPr/>
          <p:nvPr/>
        </p:nvGrpSpPr>
        <p:grpSpPr>
          <a:xfrm>
            <a:off x="1416914" y="674131"/>
            <a:ext cx="9358171" cy="5509737"/>
            <a:chOff x="1416914" y="674131"/>
            <a:chExt cx="9358171" cy="5509737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4F5C906-C30B-5CF8-C3EC-9E7A5E5B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6914" y="674131"/>
              <a:ext cx="9358171" cy="5509737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4105523" y="2161650"/>
              <a:ext cx="1360999" cy="31856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8876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16A745B1-8B46-743C-AF01-1DFE3133A2AF}"/>
              </a:ext>
            </a:extLst>
          </p:cNvPr>
          <p:cNvGrpSpPr/>
          <p:nvPr/>
        </p:nvGrpSpPr>
        <p:grpSpPr>
          <a:xfrm>
            <a:off x="2107096" y="1118704"/>
            <a:ext cx="7981121" cy="4377220"/>
            <a:chOff x="2107096" y="1118704"/>
            <a:chExt cx="7981121" cy="4377220"/>
          </a:xfrm>
        </p:grpSpPr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173632E-8E98-3222-708C-285B531DEF1F}"/>
                </a:ext>
              </a:extLst>
            </p:cNvPr>
            <p:cNvSpPr txBox="1"/>
            <p:nvPr/>
          </p:nvSpPr>
          <p:spPr>
            <a:xfrm>
              <a:off x="2107096" y="1118704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Sección aguas arriba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3085" y="3461470"/>
              <a:ext cx="715845" cy="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" name="Forma libre: forma 1">
              <a:extLst>
                <a:ext uri="{FF2B5EF4-FFF2-40B4-BE49-F238E27FC236}">
                  <a16:creationId xmlns:a16="http://schemas.microsoft.com/office/drawing/2014/main" id="{944AB95A-00CF-2EC0-844C-066D85F9DC3D}"/>
                </a:ext>
              </a:extLst>
            </p:cNvPr>
            <p:cNvSpPr/>
            <p:nvPr/>
          </p:nvSpPr>
          <p:spPr>
            <a:xfrm>
              <a:off x="2107096" y="1421296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orma libre: forma 2">
              <a:extLst>
                <a:ext uri="{FF2B5EF4-FFF2-40B4-BE49-F238E27FC236}">
                  <a16:creationId xmlns:a16="http://schemas.microsoft.com/office/drawing/2014/main" id="{C38A0414-EA19-6F5E-66D1-16F5703FBE6E}"/>
                </a:ext>
              </a:extLst>
            </p:cNvPr>
            <p:cNvSpPr/>
            <p:nvPr/>
          </p:nvSpPr>
          <p:spPr>
            <a:xfrm>
              <a:off x="4681828" y="2543975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2FCAC0D1-437D-4A14-C1CF-D851F9DCA6C3}"/>
                </a:ext>
              </a:extLst>
            </p:cNvPr>
            <p:cNvSpPr/>
            <p:nvPr/>
          </p:nvSpPr>
          <p:spPr>
            <a:xfrm>
              <a:off x="8189843" y="3091069"/>
              <a:ext cx="1898374" cy="1770049"/>
            </a:xfrm>
            <a:custGeom>
              <a:avLst/>
              <a:gdLst>
                <a:gd name="connsiteX0" fmla="*/ 0 w 1898374"/>
                <a:gd name="connsiteY0" fmla="*/ 39756 h 1770049"/>
                <a:gd name="connsiteX1" fmla="*/ 487017 w 1898374"/>
                <a:gd name="connsiteY1" fmla="*/ 566530 h 1770049"/>
                <a:gd name="connsiteX2" fmla="*/ 655982 w 1898374"/>
                <a:gd name="connsiteY2" fmla="*/ 1441174 h 1770049"/>
                <a:gd name="connsiteX3" fmla="*/ 993913 w 1898374"/>
                <a:gd name="connsiteY3" fmla="*/ 1769165 h 1770049"/>
                <a:gd name="connsiteX4" fmla="*/ 1252330 w 1898374"/>
                <a:gd name="connsiteY4" fmla="*/ 1500808 h 1770049"/>
                <a:gd name="connsiteX5" fmla="*/ 1401417 w 1898374"/>
                <a:gd name="connsiteY5" fmla="*/ 536713 h 1770049"/>
                <a:gd name="connsiteX6" fmla="*/ 1540565 w 1898374"/>
                <a:gd name="connsiteY6" fmla="*/ 218661 h 1770049"/>
                <a:gd name="connsiteX7" fmla="*/ 1898374 w 1898374"/>
                <a:gd name="connsiteY7" fmla="*/ 0 h 17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98374" h="1770049">
                  <a:moveTo>
                    <a:pt x="0" y="39756"/>
                  </a:moveTo>
                  <a:cubicBezTo>
                    <a:pt x="188843" y="186358"/>
                    <a:pt x="377687" y="332960"/>
                    <a:pt x="487017" y="566530"/>
                  </a:cubicBezTo>
                  <a:cubicBezTo>
                    <a:pt x="596347" y="800100"/>
                    <a:pt x="571499" y="1240735"/>
                    <a:pt x="655982" y="1441174"/>
                  </a:cubicBezTo>
                  <a:cubicBezTo>
                    <a:pt x="740465" y="1641613"/>
                    <a:pt x="894522" y="1759226"/>
                    <a:pt x="993913" y="1769165"/>
                  </a:cubicBezTo>
                  <a:cubicBezTo>
                    <a:pt x="1093304" y="1779104"/>
                    <a:pt x="1184413" y="1706217"/>
                    <a:pt x="1252330" y="1500808"/>
                  </a:cubicBezTo>
                  <a:cubicBezTo>
                    <a:pt x="1320247" y="1295399"/>
                    <a:pt x="1353378" y="750404"/>
                    <a:pt x="1401417" y="536713"/>
                  </a:cubicBezTo>
                  <a:cubicBezTo>
                    <a:pt x="1449456" y="323022"/>
                    <a:pt x="1457739" y="308113"/>
                    <a:pt x="1540565" y="218661"/>
                  </a:cubicBezTo>
                  <a:cubicBezTo>
                    <a:pt x="1623391" y="129209"/>
                    <a:pt x="1760882" y="64604"/>
                    <a:pt x="1898374" y="0"/>
                  </a:cubicBezTo>
                </a:path>
              </a:pathLst>
            </a:custGeom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46499EA-5DD3-0AFA-01DF-172E9B5351EF}"/>
                </a:ext>
              </a:extLst>
            </p:cNvPr>
            <p:cNvCxnSpPr>
              <a:stCxn id="2" idx="3"/>
              <a:endCxn id="3" idx="3"/>
            </p:cNvCxnSpPr>
            <p:nvPr/>
          </p:nvCxnSpPr>
          <p:spPr>
            <a:xfrm>
              <a:off x="3101009" y="3190461"/>
              <a:ext cx="2574732" cy="11226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B08E707-AACA-F792-E786-12CA623795DF}"/>
                </a:ext>
              </a:extLst>
            </p:cNvPr>
            <p:cNvCxnSpPr/>
            <p:nvPr/>
          </p:nvCxnSpPr>
          <p:spPr>
            <a:xfrm>
              <a:off x="5672467" y="4314024"/>
              <a:ext cx="3569434" cy="5470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ector recto 14">
              <a:extLst>
                <a:ext uri="{FF2B5EF4-FFF2-40B4-BE49-F238E27FC236}">
                  <a16:creationId xmlns:a16="http://schemas.microsoft.com/office/drawing/2014/main" id="{03DC4A62-6C06-1306-994A-0DF09E657A88}"/>
                </a:ext>
              </a:extLst>
            </p:cNvPr>
            <p:cNvCxnSpPr>
              <a:cxnSpLocks/>
            </p:cNvCxnSpPr>
            <p:nvPr/>
          </p:nvCxnSpPr>
          <p:spPr>
            <a:xfrm>
              <a:off x="5293085" y="3498242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E86217C0-02C2-49A3-1E9D-B0F578BE2293}"/>
                </a:ext>
              </a:extLst>
            </p:cNvPr>
            <p:cNvCxnSpPr>
              <a:cxnSpLocks/>
            </p:cNvCxnSpPr>
            <p:nvPr/>
          </p:nvCxnSpPr>
          <p:spPr>
            <a:xfrm>
              <a:off x="6013050" y="3470331"/>
              <a:ext cx="1630308" cy="28146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6E1612D4-1ADD-279A-BCF4-B5D24CB7EB0B}"/>
                </a:ext>
              </a:extLst>
            </p:cNvPr>
            <p:cNvCxnSpPr>
              <a:cxnSpLocks/>
            </p:cNvCxnSpPr>
            <p:nvPr/>
          </p:nvCxnSpPr>
          <p:spPr>
            <a:xfrm>
              <a:off x="7643358" y="375610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634DB102-E7D2-CB28-C4E5-7FB560D80704}"/>
                </a:ext>
              </a:extLst>
            </p:cNvPr>
            <p:cNvCxnSpPr>
              <a:cxnSpLocks/>
            </p:cNvCxnSpPr>
            <p:nvPr/>
          </p:nvCxnSpPr>
          <p:spPr>
            <a:xfrm>
              <a:off x="6953782" y="375610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3C8116B3-21BF-13AF-BCF4-04B50BAE7834}"/>
                </a:ext>
              </a:extLst>
            </p:cNvPr>
            <p:cNvCxnSpPr>
              <a:cxnSpLocks/>
            </p:cNvCxnSpPr>
            <p:nvPr/>
          </p:nvCxnSpPr>
          <p:spPr>
            <a:xfrm>
              <a:off x="4681828" y="2912515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89FD427F-5ECA-FF32-6DD9-DE5CDC2E3B85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12" y="2854602"/>
              <a:ext cx="0" cy="1451999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CCF378CC-31B7-ECBD-91D9-662C428257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212" y="4364514"/>
              <a:ext cx="725324" cy="0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5DD4BCD8-8CAE-BA51-832B-59B2CD374D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53782" y="5207882"/>
              <a:ext cx="689576" cy="222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322D2E02-2BB0-9EA1-13D6-6E7DD5F52DBC}"/>
                </a:ext>
              </a:extLst>
            </p:cNvPr>
            <p:cNvCxnSpPr>
              <a:cxnSpLocks/>
            </p:cNvCxnSpPr>
            <p:nvPr/>
          </p:nvCxnSpPr>
          <p:spPr>
            <a:xfrm>
              <a:off x="3952661" y="2854602"/>
              <a:ext cx="1304677" cy="639335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C8B92A61-037B-62C5-8CEF-1687741F7CE7}"/>
                </a:ext>
              </a:extLst>
            </p:cNvPr>
            <p:cNvCxnSpPr>
              <a:cxnSpLocks/>
            </p:cNvCxnSpPr>
            <p:nvPr/>
          </p:nvCxnSpPr>
          <p:spPr>
            <a:xfrm>
              <a:off x="4690277" y="2898866"/>
              <a:ext cx="1312694" cy="562604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44C7CF84-F6C9-32AD-B7E7-38AE0B2264DB}"/>
                </a:ext>
              </a:extLst>
            </p:cNvPr>
            <p:cNvCxnSpPr>
              <a:cxnSpLocks/>
            </p:cNvCxnSpPr>
            <p:nvPr/>
          </p:nvCxnSpPr>
          <p:spPr>
            <a:xfrm>
              <a:off x="4710455" y="4352211"/>
              <a:ext cx="1289569" cy="58230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ED844B8D-7472-EB37-0498-E9DBF900C45D}"/>
                </a:ext>
              </a:extLst>
            </p:cNvPr>
            <p:cNvCxnSpPr>
              <a:cxnSpLocks/>
            </p:cNvCxnSpPr>
            <p:nvPr/>
          </p:nvCxnSpPr>
          <p:spPr>
            <a:xfrm>
              <a:off x="3944212" y="4352211"/>
              <a:ext cx="1289569" cy="582306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F0D54F75-CDFE-24F5-DFD3-19CD70C0FB26}"/>
                </a:ext>
              </a:extLst>
            </p:cNvPr>
            <p:cNvCxnSpPr>
              <a:cxnSpLocks/>
            </p:cNvCxnSpPr>
            <p:nvPr/>
          </p:nvCxnSpPr>
          <p:spPr>
            <a:xfrm>
              <a:off x="5253598" y="4934517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68B76554-61B9-43AD-02B3-183D52DA61D9}"/>
                </a:ext>
              </a:extLst>
            </p:cNvPr>
            <p:cNvCxnSpPr>
              <a:cxnSpLocks/>
            </p:cNvCxnSpPr>
            <p:nvPr/>
          </p:nvCxnSpPr>
          <p:spPr>
            <a:xfrm>
              <a:off x="5972902" y="4907721"/>
              <a:ext cx="1673915" cy="253558"/>
            </a:xfrm>
            <a:prstGeom prst="line">
              <a:avLst/>
            </a:prstGeom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Forma libre: forma 37">
              <a:extLst>
                <a:ext uri="{FF2B5EF4-FFF2-40B4-BE49-F238E27FC236}">
                  <a16:creationId xmlns:a16="http://schemas.microsoft.com/office/drawing/2014/main" id="{A9A073C2-7DE7-5EEA-B49D-9EAAF62F0200}"/>
                </a:ext>
              </a:extLst>
            </p:cNvPr>
            <p:cNvSpPr/>
            <p:nvPr/>
          </p:nvSpPr>
          <p:spPr>
            <a:xfrm>
              <a:off x="6957060" y="3745230"/>
              <a:ext cx="693420" cy="812114"/>
            </a:xfrm>
            <a:custGeom>
              <a:avLst/>
              <a:gdLst>
                <a:gd name="connsiteX0" fmla="*/ 0 w 693420"/>
                <a:gd name="connsiteY0" fmla="*/ 0 h 812114"/>
                <a:gd name="connsiteX1" fmla="*/ 30480 w 693420"/>
                <a:gd name="connsiteY1" fmla="*/ 342900 h 812114"/>
                <a:gd name="connsiteX2" fmla="*/ 34290 w 693420"/>
                <a:gd name="connsiteY2" fmla="*/ 598170 h 812114"/>
                <a:gd name="connsiteX3" fmla="*/ 102870 w 693420"/>
                <a:gd name="connsiteY3" fmla="*/ 758190 h 812114"/>
                <a:gd name="connsiteX4" fmla="*/ 316230 w 693420"/>
                <a:gd name="connsiteY4" fmla="*/ 811530 h 812114"/>
                <a:gd name="connsiteX5" fmla="*/ 502920 w 693420"/>
                <a:gd name="connsiteY5" fmla="*/ 777240 h 812114"/>
                <a:gd name="connsiteX6" fmla="*/ 613410 w 693420"/>
                <a:gd name="connsiteY6" fmla="*/ 643890 h 812114"/>
                <a:gd name="connsiteX7" fmla="*/ 666750 w 693420"/>
                <a:gd name="connsiteY7" fmla="*/ 327660 h 812114"/>
                <a:gd name="connsiteX8" fmla="*/ 693420 w 693420"/>
                <a:gd name="connsiteY8" fmla="*/ 7620 h 8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420" h="812114">
                  <a:moveTo>
                    <a:pt x="0" y="0"/>
                  </a:moveTo>
                  <a:cubicBezTo>
                    <a:pt x="12382" y="121602"/>
                    <a:pt x="24765" y="243205"/>
                    <a:pt x="30480" y="342900"/>
                  </a:cubicBezTo>
                  <a:cubicBezTo>
                    <a:pt x="36195" y="442595"/>
                    <a:pt x="22225" y="528955"/>
                    <a:pt x="34290" y="598170"/>
                  </a:cubicBezTo>
                  <a:cubicBezTo>
                    <a:pt x="46355" y="667385"/>
                    <a:pt x="55880" y="722630"/>
                    <a:pt x="102870" y="758190"/>
                  </a:cubicBezTo>
                  <a:cubicBezTo>
                    <a:pt x="149860" y="793750"/>
                    <a:pt x="249555" y="808355"/>
                    <a:pt x="316230" y="811530"/>
                  </a:cubicBezTo>
                  <a:cubicBezTo>
                    <a:pt x="382905" y="814705"/>
                    <a:pt x="453390" y="805180"/>
                    <a:pt x="502920" y="777240"/>
                  </a:cubicBezTo>
                  <a:cubicBezTo>
                    <a:pt x="552450" y="749300"/>
                    <a:pt x="586105" y="718820"/>
                    <a:pt x="613410" y="643890"/>
                  </a:cubicBezTo>
                  <a:cubicBezTo>
                    <a:pt x="640715" y="568960"/>
                    <a:pt x="653415" y="433705"/>
                    <a:pt x="666750" y="327660"/>
                  </a:cubicBezTo>
                  <a:cubicBezTo>
                    <a:pt x="680085" y="221615"/>
                    <a:pt x="686752" y="114617"/>
                    <a:pt x="693420" y="7620"/>
                  </a:cubicBezTo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orma libre: forma 38">
              <a:extLst>
                <a:ext uri="{FF2B5EF4-FFF2-40B4-BE49-F238E27FC236}">
                  <a16:creationId xmlns:a16="http://schemas.microsoft.com/office/drawing/2014/main" id="{C556D286-E0EA-B3DD-5104-FCF851CFD7A1}"/>
                </a:ext>
              </a:extLst>
            </p:cNvPr>
            <p:cNvSpPr/>
            <p:nvPr/>
          </p:nvSpPr>
          <p:spPr>
            <a:xfrm>
              <a:off x="3970535" y="2911631"/>
              <a:ext cx="693420" cy="812114"/>
            </a:xfrm>
            <a:custGeom>
              <a:avLst/>
              <a:gdLst>
                <a:gd name="connsiteX0" fmla="*/ 0 w 693420"/>
                <a:gd name="connsiteY0" fmla="*/ 0 h 812114"/>
                <a:gd name="connsiteX1" fmla="*/ 30480 w 693420"/>
                <a:gd name="connsiteY1" fmla="*/ 342900 h 812114"/>
                <a:gd name="connsiteX2" fmla="*/ 34290 w 693420"/>
                <a:gd name="connsiteY2" fmla="*/ 598170 h 812114"/>
                <a:gd name="connsiteX3" fmla="*/ 102870 w 693420"/>
                <a:gd name="connsiteY3" fmla="*/ 758190 h 812114"/>
                <a:gd name="connsiteX4" fmla="*/ 316230 w 693420"/>
                <a:gd name="connsiteY4" fmla="*/ 811530 h 812114"/>
                <a:gd name="connsiteX5" fmla="*/ 502920 w 693420"/>
                <a:gd name="connsiteY5" fmla="*/ 777240 h 812114"/>
                <a:gd name="connsiteX6" fmla="*/ 613410 w 693420"/>
                <a:gd name="connsiteY6" fmla="*/ 643890 h 812114"/>
                <a:gd name="connsiteX7" fmla="*/ 666750 w 693420"/>
                <a:gd name="connsiteY7" fmla="*/ 327660 h 812114"/>
                <a:gd name="connsiteX8" fmla="*/ 693420 w 693420"/>
                <a:gd name="connsiteY8" fmla="*/ 7620 h 812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420" h="812114">
                  <a:moveTo>
                    <a:pt x="0" y="0"/>
                  </a:moveTo>
                  <a:cubicBezTo>
                    <a:pt x="12382" y="121602"/>
                    <a:pt x="24765" y="243205"/>
                    <a:pt x="30480" y="342900"/>
                  </a:cubicBezTo>
                  <a:cubicBezTo>
                    <a:pt x="36195" y="442595"/>
                    <a:pt x="22225" y="528955"/>
                    <a:pt x="34290" y="598170"/>
                  </a:cubicBezTo>
                  <a:cubicBezTo>
                    <a:pt x="46355" y="667385"/>
                    <a:pt x="55880" y="722630"/>
                    <a:pt x="102870" y="758190"/>
                  </a:cubicBezTo>
                  <a:cubicBezTo>
                    <a:pt x="149860" y="793750"/>
                    <a:pt x="249555" y="808355"/>
                    <a:pt x="316230" y="811530"/>
                  </a:cubicBezTo>
                  <a:cubicBezTo>
                    <a:pt x="382905" y="814705"/>
                    <a:pt x="453390" y="805180"/>
                    <a:pt x="502920" y="777240"/>
                  </a:cubicBezTo>
                  <a:cubicBezTo>
                    <a:pt x="552450" y="749300"/>
                    <a:pt x="586105" y="718820"/>
                    <a:pt x="613410" y="643890"/>
                  </a:cubicBezTo>
                  <a:cubicBezTo>
                    <a:pt x="640715" y="568960"/>
                    <a:pt x="653415" y="433705"/>
                    <a:pt x="666750" y="327660"/>
                  </a:cubicBezTo>
                  <a:cubicBezTo>
                    <a:pt x="680085" y="221615"/>
                    <a:pt x="686752" y="114617"/>
                    <a:pt x="693420" y="7620"/>
                  </a:cubicBezTo>
                </a:path>
              </a:pathLst>
            </a:custGeom>
            <a:noFill/>
            <a:ln w="12700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AD020312-36DF-4D73-77D1-27A4C8C77372}"/>
                </a:ext>
              </a:extLst>
            </p:cNvPr>
            <p:cNvSpPr txBox="1"/>
            <p:nvPr/>
          </p:nvSpPr>
          <p:spPr>
            <a:xfrm>
              <a:off x="8305531" y="2794468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Sección aguas abajo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66A4717-8C03-77E1-4ADE-AA837764E412}"/>
                </a:ext>
              </a:extLst>
            </p:cNvPr>
            <p:cNvSpPr txBox="1"/>
            <p:nvPr/>
          </p:nvSpPr>
          <p:spPr>
            <a:xfrm>
              <a:off x="3420817" y="4972704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Volumen de control de sedimentos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A0B3CD8-DFF0-8295-3609-4CEC7907B5CE}"/>
                </a:ext>
              </a:extLst>
            </p:cNvPr>
            <p:cNvSpPr txBox="1"/>
            <p:nvPr/>
          </p:nvSpPr>
          <p:spPr>
            <a:xfrm>
              <a:off x="5440756" y="1514582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Límites erosionables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49" name="Conector recto de flecha 48">
              <a:extLst>
                <a:ext uri="{FF2B5EF4-FFF2-40B4-BE49-F238E27FC236}">
                  <a16:creationId xmlns:a16="http://schemas.microsoft.com/office/drawing/2014/main" id="{340B34E4-9A58-82FE-E2FA-E28D7C609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61504" y="4364514"/>
              <a:ext cx="720071" cy="60819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8CEDBE17-DE25-F265-AE1B-755F5B59D40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 flipV="1">
              <a:off x="5558624" y="2037802"/>
              <a:ext cx="715631" cy="1438172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335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6CDC07D-4B77-9C30-3B61-D3CD5B21E648}"/>
              </a:ext>
            </a:extLst>
          </p:cNvPr>
          <p:cNvGrpSpPr/>
          <p:nvPr/>
        </p:nvGrpSpPr>
        <p:grpSpPr>
          <a:xfrm>
            <a:off x="1409294" y="666510"/>
            <a:ext cx="9373412" cy="5524979"/>
            <a:chOff x="1409294" y="666510"/>
            <a:chExt cx="9373412" cy="5524979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025EF7FA-1AA2-B225-00EB-6CD05146D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294" y="666510"/>
              <a:ext cx="9373412" cy="552497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5165108" y="5310147"/>
              <a:ext cx="1438892" cy="20673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AEADFD5-16BF-E274-6050-C493E3C76F1A}"/>
                </a:ext>
              </a:extLst>
            </p:cNvPr>
            <p:cNvSpPr/>
            <p:nvPr/>
          </p:nvSpPr>
          <p:spPr>
            <a:xfrm>
              <a:off x="5376554" y="2167994"/>
              <a:ext cx="1227446" cy="30136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4644" y="2773680"/>
              <a:ext cx="321756" cy="263983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30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A1F44890-6EB2-60C0-73AE-CC4E4C219111}"/>
              </a:ext>
            </a:extLst>
          </p:cNvPr>
          <p:cNvGrpSpPr/>
          <p:nvPr/>
        </p:nvGrpSpPr>
        <p:grpSpPr>
          <a:xfrm>
            <a:off x="1409294" y="666510"/>
            <a:ext cx="9373412" cy="5524979"/>
            <a:chOff x="1409294" y="666510"/>
            <a:chExt cx="9373412" cy="5524979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EF7A62F6-E494-09EC-FF52-CB032E0EE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9294" y="666510"/>
              <a:ext cx="9373412" cy="552497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7946886" y="1465994"/>
              <a:ext cx="2741433" cy="41016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66580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50</Words>
  <Application>Microsoft Office PowerPoint</Application>
  <PresentationFormat>Panorámica</PresentationFormat>
  <Paragraphs>17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LATOUCHE FACENDA</dc:creator>
  <cp:lastModifiedBy>MARIA FERNANDA LATOUCHE FACENDA</cp:lastModifiedBy>
  <cp:revision>44</cp:revision>
  <dcterms:created xsi:type="dcterms:W3CDTF">2022-07-08T19:19:17Z</dcterms:created>
  <dcterms:modified xsi:type="dcterms:W3CDTF">2022-12-08T21:20:14Z</dcterms:modified>
</cp:coreProperties>
</file>